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</p:sldIdLst>
  <p:sldSz cx="46799500" cy="244792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C9D7"/>
    <a:srgbClr val="D6D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859" autoAdjust="0"/>
    <p:restoredTop sz="94660"/>
  </p:normalViewPr>
  <p:slideViewPr>
    <p:cSldViewPr snapToGrid="0">
      <p:cViewPr>
        <p:scale>
          <a:sx n="17" d="100"/>
          <a:sy n="17" d="100"/>
        </p:scale>
        <p:origin x="546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49938" y="4006212"/>
            <a:ext cx="35099625" cy="8522406"/>
          </a:xfrm>
        </p:spPr>
        <p:txBody>
          <a:bodyPr anchor="b"/>
          <a:lstStyle>
            <a:lvl1pPr algn="ctr">
              <a:defRPr sz="2141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49938" y="12857275"/>
            <a:ext cx="35099625" cy="5910150"/>
          </a:xfrm>
        </p:spPr>
        <p:txBody>
          <a:bodyPr/>
          <a:lstStyle>
            <a:lvl1pPr marL="0" indent="0" algn="ctr">
              <a:buNone/>
              <a:defRPr sz="8567"/>
            </a:lvl1pPr>
            <a:lvl2pPr marL="1631930" indent="0" algn="ctr">
              <a:buNone/>
              <a:defRPr sz="7139"/>
            </a:lvl2pPr>
            <a:lvl3pPr marL="3263859" indent="0" algn="ctr">
              <a:buNone/>
              <a:defRPr sz="6425"/>
            </a:lvl3pPr>
            <a:lvl4pPr marL="4895789" indent="0" algn="ctr">
              <a:buNone/>
              <a:defRPr sz="5711"/>
            </a:lvl4pPr>
            <a:lvl5pPr marL="6527719" indent="0" algn="ctr">
              <a:buNone/>
              <a:defRPr sz="5711"/>
            </a:lvl5pPr>
            <a:lvl6pPr marL="8159648" indent="0" algn="ctr">
              <a:buNone/>
              <a:defRPr sz="5711"/>
            </a:lvl6pPr>
            <a:lvl7pPr marL="9791578" indent="0" algn="ctr">
              <a:buNone/>
              <a:defRPr sz="5711"/>
            </a:lvl7pPr>
            <a:lvl8pPr marL="11423508" indent="0" algn="ctr">
              <a:buNone/>
              <a:defRPr sz="5711"/>
            </a:lvl8pPr>
            <a:lvl9pPr marL="13055437" indent="0" algn="ctr">
              <a:buNone/>
              <a:defRPr sz="571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9DA4-9B19-4979-8B94-0D63E44881C1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7FBD6-2D86-4486-827C-B9B5221CD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51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9DA4-9B19-4979-8B94-0D63E44881C1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7FBD6-2D86-4486-827C-B9B5221CD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69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3091" y="6102817"/>
            <a:ext cx="40364569" cy="10182686"/>
          </a:xfrm>
        </p:spPr>
        <p:txBody>
          <a:bodyPr anchor="b"/>
          <a:lstStyle>
            <a:lvl1pPr>
              <a:defRPr sz="2141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93091" y="16381835"/>
            <a:ext cx="40364569" cy="5354834"/>
          </a:xfrm>
        </p:spPr>
        <p:txBody>
          <a:bodyPr/>
          <a:lstStyle>
            <a:lvl1pPr marL="0" indent="0">
              <a:buNone/>
              <a:defRPr sz="8567">
                <a:solidFill>
                  <a:schemeClr val="tx1">
                    <a:tint val="75000"/>
                  </a:schemeClr>
                </a:solidFill>
              </a:defRPr>
            </a:lvl1pPr>
            <a:lvl2pPr marL="1631930" indent="0">
              <a:buNone/>
              <a:defRPr sz="7139">
                <a:solidFill>
                  <a:schemeClr val="tx1">
                    <a:tint val="75000"/>
                  </a:schemeClr>
                </a:solidFill>
              </a:defRPr>
            </a:lvl2pPr>
            <a:lvl3pPr marL="3263859" indent="0">
              <a:buNone/>
              <a:defRPr sz="6425">
                <a:solidFill>
                  <a:schemeClr val="tx1">
                    <a:tint val="75000"/>
                  </a:schemeClr>
                </a:solidFill>
              </a:defRPr>
            </a:lvl3pPr>
            <a:lvl4pPr marL="4895789" indent="0">
              <a:buNone/>
              <a:defRPr sz="5711">
                <a:solidFill>
                  <a:schemeClr val="tx1">
                    <a:tint val="75000"/>
                  </a:schemeClr>
                </a:solidFill>
              </a:defRPr>
            </a:lvl4pPr>
            <a:lvl5pPr marL="6527719" indent="0">
              <a:buNone/>
              <a:defRPr sz="5711">
                <a:solidFill>
                  <a:schemeClr val="tx1">
                    <a:tint val="75000"/>
                  </a:schemeClr>
                </a:solidFill>
              </a:defRPr>
            </a:lvl5pPr>
            <a:lvl6pPr marL="8159648" indent="0">
              <a:buNone/>
              <a:defRPr sz="5711">
                <a:solidFill>
                  <a:schemeClr val="tx1">
                    <a:tint val="75000"/>
                  </a:schemeClr>
                </a:solidFill>
              </a:defRPr>
            </a:lvl6pPr>
            <a:lvl7pPr marL="9791578" indent="0">
              <a:buNone/>
              <a:defRPr sz="5711">
                <a:solidFill>
                  <a:schemeClr val="tx1">
                    <a:tint val="75000"/>
                  </a:schemeClr>
                </a:solidFill>
              </a:defRPr>
            </a:lvl7pPr>
            <a:lvl8pPr marL="11423508" indent="0">
              <a:buNone/>
              <a:defRPr sz="5711">
                <a:solidFill>
                  <a:schemeClr val="tx1">
                    <a:tint val="75000"/>
                  </a:schemeClr>
                </a:solidFill>
              </a:defRPr>
            </a:lvl8pPr>
            <a:lvl9pPr marL="13055437" indent="0">
              <a:buNone/>
              <a:defRPr sz="57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9DA4-9B19-4979-8B94-0D63E44881C1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7FBD6-2D86-4486-827C-B9B5221CD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7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17465" y="6516467"/>
            <a:ext cx="19889788" cy="155318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692247" y="6516467"/>
            <a:ext cx="19889788" cy="155318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9DA4-9B19-4979-8B94-0D63E44881C1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7FBD6-2D86-4486-827C-B9B5221CD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434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3561" y="1303295"/>
            <a:ext cx="40364569" cy="47315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23563" y="6000818"/>
            <a:ext cx="19798380" cy="2940908"/>
          </a:xfrm>
        </p:spPr>
        <p:txBody>
          <a:bodyPr anchor="b"/>
          <a:lstStyle>
            <a:lvl1pPr marL="0" indent="0">
              <a:buNone/>
              <a:defRPr sz="8567" b="1"/>
            </a:lvl1pPr>
            <a:lvl2pPr marL="1631930" indent="0">
              <a:buNone/>
              <a:defRPr sz="7139" b="1"/>
            </a:lvl2pPr>
            <a:lvl3pPr marL="3263859" indent="0">
              <a:buNone/>
              <a:defRPr sz="6425" b="1"/>
            </a:lvl3pPr>
            <a:lvl4pPr marL="4895789" indent="0">
              <a:buNone/>
              <a:defRPr sz="5711" b="1"/>
            </a:lvl4pPr>
            <a:lvl5pPr marL="6527719" indent="0">
              <a:buNone/>
              <a:defRPr sz="5711" b="1"/>
            </a:lvl5pPr>
            <a:lvl6pPr marL="8159648" indent="0">
              <a:buNone/>
              <a:defRPr sz="5711" b="1"/>
            </a:lvl6pPr>
            <a:lvl7pPr marL="9791578" indent="0">
              <a:buNone/>
              <a:defRPr sz="5711" b="1"/>
            </a:lvl7pPr>
            <a:lvl8pPr marL="11423508" indent="0">
              <a:buNone/>
              <a:defRPr sz="5711" b="1"/>
            </a:lvl8pPr>
            <a:lvl9pPr marL="13055437" indent="0">
              <a:buNone/>
              <a:defRPr sz="57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23563" y="8941726"/>
            <a:ext cx="19798380" cy="131519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692247" y="6000818"/>
            <a:ext cx="19895883" cy="2940908"/>
          </a:xfrm>
        </p:spPr>
        <p:txBody>
          <a:bodyPr anchor="b"/>
          <a:lstStyle>
            <a:lvl1pPr marL="0" indent="0">
              <a:buNone/>
              <a:defRPr sz="8567" b="1"/>
            </a:lvl1pPr>
            <a:lvl2pPr marL="1631930" indent="0">
              <a:buNone/>
              <a:defRPr sz="7139" b="1"/>
            </a:lvl2pPr>
            <a:lvl3pPr marL="3263859" indent="0">
              <a:buNone/>
              <a:defRPr sz="6425" b="1"/>
            </a:lvl3pPr>
            <a:lvl4pPr marL="4895789" indent="0">
              <a:buNone/>
              <a:defRPr sz="5711" b="1"/>
            </a:lvl4pPr>
            <a:lvl5pPr marL="6527719" indent="0">
              <a:buNone/>
              <a:defRPr sz="5711" b="1"/>
            </a:lvl5pPr>
            <a:lvl6pPr marL="8159648" indent="0">
              <a:buNone/>
              <a:defRPr sz="5711" b="1"/>
            </a:lvl6pPr>
            <a:lvl7pPr marL="9791578" indent="0">
              <a:buNone/>
              <a:defRPr sz="5711" b="1"/>
            </a:lvl7pPr>
            <a:lvl8pPr marL="11423508" indent="0">
              <a:buNone/>
              <a:defRPr sz="5711" b="1"/>
            </a:lvl8pPr>
            <a:lvl9pPr marL="13055437" indent="0">
              <a:buNone/>
              <a:defRPr sz="57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692247" y="8941726"/>
            <a:ext cx="19895883" cy="131519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9DA4-9B19-4979-8B94-0D63E44881C1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7FBD6-2D86-4486-827C-B9B5221CD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974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9DA4-9B19-4979-8B94-0D63E44881C1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7FBD6-2D86-4486-827C-B9B5221CD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530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9DA4-9B19-4979-8B94-0D63E44881C1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7FBD6-2D86-4486-827C-B9B5221CD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080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3563" y="1631950"/>
            <a:ext cx="15094056" cy="5711825"/>
          </a:xfrm>
        </p:spPr>
        <p:txBody>
          <a:bodyPr anchor="b"/>
          <a:lstStyle>
            <a:lvl1pPr>
              <a:defRPr sz="114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95883" y="3524560"/>
            <a:ext cx="23692247" cy="17396134"/>
          </a:xfrm>
        </p:spPr>
        <p:txBody>
          <a:bodyPr/>
          <a:lstStyle>
            <a:lvl1pPr>
              <a:defRPr sz="11422"/>
            </a:lvl1pPr>
            <a:lvl2pPr>
              <a:defRPr sz="9994"/>
            </a:lvl2pPr>
            <a:lvl3pPr>
              <a:defRPr sz="8567"/>
            </a:lvl3pPr>
            <a:lvl4pPr>
              <a:defRPr sz="7139"/>
            </a:lvl4pPr>
            <a:lvl5pPr>
              <a:defRPr sz="7139"/>
            </a:lvl5pPr>
            <a:lvl6pPr>
              <a:defRPr sz="7139"/>
            </a:lvl6pPr>
            <a:lvl7pPr>
              <a:defRPr sz="7139"/>
            </a:lvl7pPr>
            <a:lvl8pPr>
              <a:defRPr sz="7139"/>
            </a:lvl8pPr>
            <a:lvl9pPr>
              <a:defRPr sz="713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23563" y="7343775"/>
            <a:ext cx="15094056" cy="13605252"/>
          </a:xfrm>
        </p:spPr>
        <p:txBody>
          <a:bodyPr/>
          <a:lstStyle>
            <a:lvl1pPr marL="0" indent="0">
              <a:buNone/>
              <a:defRPr sz="5711"/>
            </a:lvl1pPr>
            <a:lvl2pPr marL="1631930" indent="0">
              <a:buNone/>
              <a:defRPr sz="4997"/>
            </a:lvl2pPr>
            <a:lvl3pPr marL="3263859" indent="0">
              <a:buNone/>
              <a:defRPr sz="4283"/>
            </a:lvl3pPr>
            <a:lvl4pPr marL="4895789" indent="0">
              <a:buNone/>
              <a:defRPr sz="3569"/>
            </a:lvl4pPr>
            <a:lvl5pPr marL="6527719" indent="0">
              <a:buNone/>
              <a:defRPr sz="3569"/>
            </a:lvl5pPr>
            <a:lvl6pPr marL="8159648" indent="0">
              <a:buNone/>
              <a:defRPr sz="3569"/>
            </a:lvl6pPr>
            <a:lvl7pPr marL="9791578" indent="0">
              <a:buNone/>
              <a:defRPr sz="3569"/>
            </a:lvl7pPr>
            <a:lvl8pPr marL="11423508" indent="0">
              <a:buNone/>
              <a:defRPr sz="3569"/>
            </a:lvl8pPr>
            <a:lvl9pPr marL="13055437" indent="0">
              <a:buNone/>
              <a:defRPr sz="35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9DA4-9B19-4979-8B94-0D63E44881C1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7FBD6-2D86-4486-827C-B9B5221CD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471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3563" y="1631950"/>
            <a:ext cx="15094056" cy="5711825"/>
          </a:xfrm>
        </p:spPr>
        <p:txBody>
          <a:bodyPr anchor="b"/>
          <a:lstStyle>
            <a:lvl1pPr>
              <a:defRPr sz="114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895883" y="3524560"/>
            <a:ext cx="23692247" cy="17396134"/>
          </a:xfrm>
        </p:spPr>
        <p:txBody>
          <a:bodyPr anchor="t"/>
          <a:lstStyle>
            <a:lvl1pPr marL="0" indent="0">
              <a:buNone/>
              <a:defRPr sz="11422"/>
            </a:lvl1pPr>
            <a:lvl2pPr marL="1631930" indent="0">
              <a:buNone/>
              <a:defRPr sz="9994"/>
            </a:lvl2pPr>
            <a:lvl3pPr marL="3263859" indent="0">
              <a:buNone/>
              <a:defRPr sz="8567"/>
            </a:lvl3pPr>
            <a:lvl4pPr marL="4895789" indent="0">
              <a:buNone/>
              <a:defRPr sz="7139"/>
            </a:lvl4pPr>
            <a:lvl5pPr marL="6527719" indent="0">
              <a:buNone/>
              <a:defRPr sz="7139"/>
            </a:lvl5pPr>
            <a:lvl6pPr marL="8159648" indent="0">
              <a:buNone/>
              <a:defRPr sz="7139"/>
            </a:lvl6pPr>
            <a:lvl7pPr marL="9791578" indent="0">
              <a:buNone/>
              <a:defRPr sz="7139"/>
            </a:lvl7pPr>
            <a:lvl8pPr marL="11423508" indent="0">
              <a:buNone/>
              <a:defRPr sz="7139"/>
            </a:lvl8pPr>
            <a:lvl9pPr marL="13055437" indent="0">
              <a:buNone/>
              <a:defRPr sz="713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23563" y="7343775"/>
            <a:ext cx="15094056" cy="13605252"/>
          </a:xfrm>
        </p:spPr>
        <p:txBody>
          <a:bodyPr/>
          <a:lstStyle>
            <a:lvl1pPr marL="0" indent="0">
              <a:buNone/>
              <a:defRPr sz="5711"/>
            </a:lvl1pPr>
            <a:lvl2pPr marL="1631930" indent="0">
              <a:buNone/>
              <a:defRPr sz="4997"/>
            </a:lvl2pPr>
            <a:lvl3pPr marL="3263859" indent="0">
              <a:buNone/>
              <a:defRPr sz="4283"/>
            </a:lvl3pPr>
            <a:lvl4pPr marL="4895789" indent="0">
              <a:buNone/>
              <a:defRPr sz="3569"/>
            </a:lvl4pPr>
            <a:lvl5pPr marL="6527719" indent="0">
              <a:buNone/>
              <a:defRPr sz="3569"/>
            </a:lvl5pPr>
            <a:lvl6pPr marL="8159648" indent="0">
              <a:buNone/>
              <a:defRPr sz="3569"/>
            </a:lvl6pPr>
            <a:lvl7pPr marL="9791578" indent="0">
              <a:buNone/>
              <a:defRPr sz="3569"/>
            </a:lvl7pPr>
            <a:lvl8pPr marL="11423508" indent="0">
              <a:buNone/>
              <a:defRPr sz="3569"/>
            </a:lvl8pPr>
            <a:lvl9pPr marL="13055437" indent="0">
              <a:buNone/>
              <a:defRPr sz="35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9DA4-9B19-4979-8B94-0D63E44881C1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7FBD6-2D86-4486-827C-B9B5221CD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667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9DA4-9B19-4979-8B94-0D63E44881C1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7FBD6-2D86-4486-827C-B9B5221CD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43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490892" y="1303293"/>
            <a:ext cx="10091142" cy="20745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17466" y="1303293"/>
            <a:ext cx="29688433" cy="20745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9DA4-9B19-4979-8B94-0D63E44881C1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7FBD6-2D86-4486-827C-B9B5221CD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478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17466" y="1303295"/>
            <a:ext cx="40364569" cy="47315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17466" y="6516467"/>
            <a:ext cx="40364569" cy="155318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17465" y="22688640"/>
            <a:ext cx="10529888" cy="1303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89DA4-9B19-4979-8B94-0D63E44881C1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502335" y="22688640"/>
            <a:ext cx="15794831" cy="1303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052147" y="22688640"/>
            <a:ext cx="10529888" cy="1303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7FBD6-2D86-4486-827C-B9B5221CD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136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63859" rtl="0" eaLnBrk="1" latinLnBrk="0" hangingPunct="1">
        <a:lnSpc>
          <a:spcPct val="90000"/>
        </a:lnSpc>
        <a:spcBef>
          <a:spcPct val="0"/>
        </a:spcBef>
        <a:buNone/>
        <a:defRPr sz="157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5965" indent="-815965" algn="l" defTabSz="3263859" rtl="0" eaLnBrk="1" latinLnBrk="0" hangingPunct="1">
        <a:lnSpc>
          <a:spcPct val="90000"/>
        </a:lnSpc>
        <a:spcBef>
          <a:spcPts val="3569"/>
        </a:spcBef>
        <a:buFont typeface="Arial" panose="020B0604020202020204" pitchFamily="34" charset="0"/>
        <a:buChar char="•"/>
        <a:defRPr sz="9994" kern="1200">
          <a:solidFill>
            <a:schemeClr val="tx1"/>
          </a:solidFill>
          <a:latin typeface="+mn-lt"/>
          <a:ea typeface="+mn-ea"/>
          <a:cs typeface="+mn-cs"/>
        </a:defRPr>
      </a:lvl1pPr>
      <a:lvl2pPr marL="2447895" indent="-815965" algn="l" defTabSz="3263859" rtl="0" eaLnBrk="1" latinLnBrk="0" hangingPunct="1">
        <a:lnSpc>
          <a:spcPct val="90000"/>
        </a:lnSpc>
        <a:spcBef>
          <a:spcPts val="1785"/>
        </a:spcBef>
        <a:buFont typeface="Arial" panose="020B0604020202020204" pitchFamily="34" charset="0"/>
        <a:buChar char="•"/>
        <a:defRPr sz="8567" kern="1200">
          <a:solidFill>
            <a:schemeClr val="tx1"/>
          </a:solidFill>
          <a:latin typeface="+mn-lt"/>
          <a:ea typeface="+mn-ea"/>
          <a:cs typeface="+mn-cs"/>
        </a:defRPr>
      </a:lvl2pPr>
      <a:lvl3pPr marL="4079824" indent="-815965" algn="l" defTabSz="3263859" rtl="0" eaLnBrk="1" latinLnBrk="0" hangingPunct="1">
        <a:lnSpc>
          <a:spcPct val="90000"/>
        </a:lnSpc>
        <a:spcBef>
          <a:spcPts val="1785"/>
        </a:spcBef>
        <a:buFont typeface="Arial" panose="020B0604020202020204" pitchFamily="34" charset="0"/>
        <a:buChar char="•"/>
        <a:defRPr sz="7139" kern="1200">
          <a:solidFill>
            <a:schemeClr val="tx1"/>
          </a:solidFill>
          <a:latin typeface="+mn-lt"/>
          <a:ea typeface="+mn-ea"/>
          <a:cs typeface="+mn-cs"/>
        </a:defRPr>
      </a:lvl3pPr>
      <a:lvl4pPr marL="5711754" indent="-815965" algn="l" defTabSz="3263859" rtl="0" eaLnBrk="1" latinLnBrk="0" hangingPunct="1">
        <a:lnSpc>
          <a:spcPct val="90000"/>
        </a:lnSpc>
        <a:spcBef>
          <a:spcPts val="1785"/>
        </a:spcBef>
        <a:buFont typeface="Arial" panose="020B0604020202020204" pitchFamily="34" charset="0"/>
        <a:buChar char="•"/>
        <a:defRPr sz="6425" kern="1200">
          <a:solidFill>
            <a:schemeClr val="tx1"/>
          </a:solidFill>
          <a:latin typeface="+mn-lt"/>
          <a:ea typeface="+mn-ea"/>
          <a:cs typeface="+mn-cs"/>
        </a:defRPr>
      </a:lvl4pPr>
      <a:lvl5pPr marL="7343684" indent="-815965" algn="l" defTabSz="3263859" rtl="0" eaLnBrk="1" latinLnBrk="0" hangingPunct="1">
        <a:lnSpc>
          <a:spcPct val="90000"/>
        </a:lnSpc>
        <a:spcBef>
          <a:spcPts val="1785"/>
        </a:spcBef>
        <a:buFont typeface="Arial" panose="020B0604020202020204" pitchFamily="34" charset="0"/>
        <a:buChar char="•"/>
        <a:defRPr sz="6425" kern="1200">
          <a:solidFill>
            <a:schemeClr val="tx1"/>
          </a:solidFill>
          <a:latin typeface="+mn-lt"/>
          <a:ea typeface="+mn-ea"/>
          <a:cs typeface="+mn-cs"/>
        </a:defRPr>
      </a:lvl5pPr>
      <a:lvl6pPr marL="8975613" indent="-815965" algn="l" defTabSz="3263859" rtl="0" eaLnBrk="1" latinLnBrk="0" hangingPunct="1">
        <a:lnSpc>
          <a:spcPct val="90000"/>
        </a:lnSpc>
        <a:spcBef>
          <a:spcPts val="1785"/>
        </a:spcBef>
        <a:buFont typeface="Arial" panose="020B0604020202020204" pitchFamily="34" charset="0"/>
        <a:buChar char="•"/>
        <a:defRPr sz="6425" kern="1200">
          <a:solidFill>
            <a:schemeClr val="tx1"/>
          </a:solidFill>
          <a:latin typeface="+mn-lt"/>
          <a:ea typeface="+mn-ea"/>
          <a:cs typeface="+mn-cs"/>
        </a:defRPr>
      </a:lvl6pPr>
      <a:lvl7pPr marL="10607543" indent="-815965" algn="l" defTabSz="3263859" rtl="0" eaLnBrk="1" latinLnBrk="0" hangingPunct="1">
        <a:lnSpc>
          <a:spcPct val="90000"/>
        </a:lnSpc>
        <a:spcBef>
          <a:spcPts val="1785"/>
        </a:spcBef>
        <a:buFont typeface="Arial" panose="020B0604020202020204" pitchFamily="34" charset="0"/>
        <a:buChar char="•"/>
        <a:defRPr sz="6425" kern="1200">
          <a:solidFill>
            <a:schemeClr val="tx1"/>
          </a:solidFill>
          <a:latin typeface="+mn-lt"/>
          <a:ea typeface="+mn-ea"/>
          <a:cs typeface="+mn-cs"/>
        </a:defRPr>
      </a:lvl7pPr>
      <a:lvl8pPr marL="12239473" indent="-815965" algn="l" defTabSz="3263859" rtl="0" eaLnBrk="1" latinLnBrk="0" hangingPunct="1">
        <a:lnSpc>
          <a:spcPct val="90000"/>
        </a:lnSpc>
        <a:spcBef>
          <a:spcPts val="1785"/>
        </a:spcBef>
        <a:buFont typeface="Arial" panose="020B0604020202020204" pitchFamily="34" charset="0"/>
        <a:buChar char="•"/>
        <a:defRPr sz="6425" kern="1200">
          <a:solidFill>
            <a:schemeClr val="tx1"/>
          </a:solidFill>
          <a:latin typeface="+mn-lt"/>
          <a:ea typeface="+mn-ea"/>
          <a:cs typeface="+mn-cs"/>
        </a:defRPr>
      </a:lvl8pPr>
      <a:lvl9pPr marL="13871402" indent="-815965" algn="l" defTabSz="3263859" rtl="0" eaLnBrk="1" latinLnBrk="0" hangingPunct="1">
        <a:lnSpc>
          <a:spcPct val="90000"/>
        </a:lnSpc>
        <a:spcBef>
          <a:spcPts val="1785"/>
        </a:spcBef>
        <a:buFont typeface="Arial" panose="020B0604020202020204" pitchFamily="34" charset="0"/>
        <a:buChar char="•"/>
        <a:defRPr sz="64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63859" rtl="0" eaLnBrk="1" latinLnBrk="0" hangingPunct="1">
        <a:defRPr sz="6425" kern="1200">
          <a:solidFill>
            <a:schemeClr val="tx1"/>
          </a:solidFill>
          <a:latin typeface="+mn-lt"/>
          <a:ea typeface="+mn-ea"/>
          <a:cs typeface="+mn-cs"/>
        </a:defRPr>
      </a:lvl1pPr>
      <a:lvl2pPr marL="1631930" algn="l" defTabSz="3263859" rtl="0" eaLnBrk="1" latinLnBrk="0" hangingPunct="1">
        <a:defRPr sz="6425" kern="1200">
          <a:solidFill>
            <a:schemeClr val="tx1"/>
          </a:solidFill>
          <a:latin typeface="+mn-lt"/>
          <a:ea typeface="+mn-ea"/>
          <a:cs typeface="+mn-cs"/>
        </a:defRPr>
      </a:lvl2pPr>
      <a:lvl3pPr marL="3263859" algn="l" defTabSz="3263859" rtl="0" eaLnBrk="1" latinLnBrk="0" hangingPunct="1">
        <a:defRPr sz="6425" kern="1200">
          <a:solidFill>
            <a:schemeClr val="tx1"/>
          </a:solidFill>
          <a:latin typeface="+mn-lt"/>
          <a:ea typeface="+mn-ea"/>
          <a:cs typeface="+mn-cs"/>
        </a:defRPr>
      </a:lvl3pPr>
      <a:lvl4pPr marL="4895789" algn="l" defTabSz="3263859" rtl="0" eaLnBrk="1" latinLnBrk="0" hangingPunct="1">
        <a:defRPr sz="6425" kern="1200">
          <a:solidFill>
            <a:schemeClr val="tx1"/>
          </a:solidFill>
          <a:latin typeface="+mn-lt"/>
          <a:ea typeface="+mn-ea"/>
          <a:cs typeface="+mn-cs"/>
        </a:defRPr>
      </a:lvl4pPr>
      <a:lvl5pPr marL="6527719" algn="l" defTabSz="3263859" rtl="0" eaLnBrk="1" latinLnBrk="0" hangingPunct="1">
        <a:defRPr sz="6425" kern="1200">
          <a:solidFill>
            <a:schemeClr val="tx1"/>
          </a:solidFill>
          <a:latin typeface="+mn-lt"/>
          <a:ea typeface="+mn-ea"/>
          <a:cs typeface="+mn-cs"/>
        </a:defRPr>
      </a:lvl5pPr>
      <a:lvl6pPr marL="8159648" algn="l" defTabSz="3263859" rtl="0" eaLnBrk="1" latinLnBrk="0" hangingPunct="1">
        <a:defRPr sz="6425" kern="1200">
          <a:solidFill>
            <a:schemeClr val="tx1"/>
          </a:solidFill>
          <a:latin typeface="+mn-lt"/>
          <a:ea typeface="+mn-ea"/>
          <a:cs typeface="+mn-cs"/>
        </a:defRPr>
      </a:lvl6pPr>
      <a:lvl7pPr marL="9791578" algn="l" defTabSz="3263859" rtl="0" eaLnBrk="1" latinLnBrk="0" hangingPunct="1">
        <a:defRPr sz="6425" kern="1200">
          <a:solidFill>
            <a:schemeClr val="tx1"/>
          </a:solidFill>
          <a:latin typeface="+mn-lt"/>
          <a:ea typeface="+mn-ea"/>
          <a:cs typeface="+mn-cs"/>
        </a:defRPr>
      </a:lvl7pPr>
      <a:lvl8pPr marL="11423508" algn="l" defTabSz="3263859" rtl="0" eaLnBrk="1" latinLnBrk="0" hangingPunct="1">
        <a:defRPr sz="6425" kern="1200">
          <a:solidFill>
            <a:schemeClr val="tx1"/>
          </a:solidFill>
          <a:latin typeface="+mn-lt"/>
          <a:ea typeface="+mn-ea"/>
          <a:cs typeface="+mn-cs"/>
        </a:defRPr>
      </a:lvl8pPr>
      <a:lvl9pPr marL="13055437" algn="l" defTabSz="3263859" rtl="0" eaLnBrk="1" latinLnBrk="0" hangingPunct="1">
        <a:defRPr sz="64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B7B6D-6D8E-4001-BEE0-37B778DC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65" y="1203735"/>
            <a:ext cx="45475183" cy="1552266"/>
          </a:xfrm>
          <a:solidFill>
            <a:schemeClr val="accent1">
              <a:lumMod val="50000"/>
            </a:schemeClr>
          </a:solidFill>
          <a:effectLst>
            <a:innerShdw blurRad="114300">
              <a:schemeClr val="bg1"/>
            </a:innerShdw>
          </a:effectLst>
        </p:spPr>
        <p:txBody>
          <a:bodyPr>
            <a:normAutofit/>
          </a:bodyPr>
          <a:lstStyle/>
          <a:p>
            <a:pPr algn="ctr" rtl="1"/>
            <a:r>
              <a:rPr lang="fa-IR" sz="5400" dirty="0">
                <a:solidFill>
                  <a:schemeClr val="bg1">
                    <a:lumMod val="95000"/>
                  </a:schemeClr>
                </a:solidFill>
                <a:latin typeface="B Titr "/>
                <a:cs typeface="B Titr" panose="00000700000000000000" pitchFamily="2" charset="-78"/>
              </a:rPr>
              <a:t>عنوان مقاله</a:t>
            </a:r>
            <a:endParaRPr lang="en-US" sz="5400" dirty="0">
              <a:solidFill>
                <a:schemeClr val="bg1">
                  <a:lumMod val="95000"/>
                </a:schemeClr>
              </a:solidFill>
              <a:latin typeface="B Titr "/>
              <a:cs typeface="B Titr" panose="00000700000000000000" pitchFamily="2" charset="-78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1B64946-19DE-4571-94D7-72FE93D547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496003" y="5058262"/>
            <a:ext cx="22598546" cy="5486400"/>
          </a:xfrm>
          <a:solidFill>
            <a:schemeClr val="tx2">
              <a:lumMod val="20000"/>
              <a:lumOff val="80000"/>
            </a:schemeClr>
          </a:solidFill>
          <a:effectLst>
            <a:innerShdw blurRad="114300">
              <a:schemeClr val="tx1"/>
            </a:innerShdw>
          </a:effectLst>
        </p:spPr>
        <p:txBody>
          <a:bodyPr/>
          <a:lstStyle/>
          <a:p>
            <a:pPr marL="0" indent="0" algn="just" rtl="1">
              <a:buNone/>
            </a:pPr>
            <a:r>
              <a:rPr lang="fa-IR" sz="3600" dirty="0">
                <a:cs typeface="B Titr" panose="00000700000000000000" pitchFamily="2" charset="-78"/>
              </a:rPr>
              <a:t>مقدمه:</a:t>
            </a:r>
            <a:r>
              <a:rPr lang="en-US" sz="3600" dirty="0">
                <a:cs typeface="B Nazanin" panose="00000400000000000000" pitchFamily="2" charset="-78"/>
              </a:rPr>
              <a:t> </a:t>
            </a:r>
            <a:r>
              <a:rPr lang="fa-IR" sz="3600" dirty="0">
                <a:cs typeface="B Nazanin" panose="00000400000000000000" pitchFamily="2" charset="-78"/>
              </a:rPr>
              <a:t>متن مقدمه</a:t>
            </a:r>
            <a:endParaRPr lang="en-US" sz="3600" dirty="0">
              <a:cs typeface="B Nazanin" panose="000004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7BFFD35-01BF-4182-9B4F-FF4A85C4A621}"/>
              </a:ext>
            </a:extLst>
          </p:cNvPr>
          <p:cNvSpPr txBox="1">
            <a:spLocks/>
          </p:cNvSpPr>
          <p:nvPr/>
        </p:nvSpPr>
        <p:spPr>
          <a:xfrm>
            <a:off x="619365" y="3112910"/>
            <a:ext cx="45475184" cy="1442851"/>
          </a:xfrm>
          <a:prstGeom prst="rect">
            <a:avLst/>
          </a:prstGeom>
          <a:solidFill>
            <a:srgbClr val="BFC9D7"/>
          </a:solidFill>
          <a:effectLst>
            <a:innerShdw blurRad="114300">
              <a:schemeClr val="tx1"/>
            </a:innerShdw>
          </a:effectLst>
        </p:spPr>
        <p:txBody>
          <a:bodyPr vert="horz" lIns="326390" tIns="163195" rIns="326390" bIns="163195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fa-IR" sz="2800" dirty="0">
                <a:latin typeface="B Titr "/>
                <a:cs typeface="B Nazanin" panose="00000400000000000000" pitchFamily="2" charset="-78"/>
              </a:rPr>
              <a:t>نویسندگان: نام و نام خانوادگی، رتبه علمی، نام گروه آموزشی، نام موسسه</a:t>
            </a:r>
            <a:endParaRPr lang="en-US" sz="2800" dirty="0">
              <a:latin typeface="B Titr "/>
              <a:cs typeface="B Nazanin" panose="00000400000000000000" pitchFamily="2" charset="-78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3700852-9B68-4448-83BB-38A040FC87DD}"/>
              </a:ext>
            </a:extLst>
          </p:cNvPr>
          <p:cNvSpPr txBox="1">
            <a:spLocks/>
          </p:cNvSpPr>
          <p:nvPr/>
        </p:nvSpPr>
        <p:spPr>
          <a:xfrm>
            <a:off x="20728517" y="23275515"/>
            <a:ext cx="4850296" cy="670456"/>
          </a:xfrm>
          <a:prstGeom prst="rect">
            <a:avLst/>
          </a:prstGeom>
        </p:spPr>
        <p:txBody>
          <a:bodyPr vert="horz" lIns="326390" tIns="163195" rIns="326390" bIns="163195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fa-IR" sz="1800" b="1" dirty="0">
                <a:latin typeface="B Titr "/>
                <a:cs typeface="B Nazanin" panose="00000400000000000000" pitchFamily="2" charset="-78"/>
              </a:rPr>
              <a:t>آدرس ایمیل نویسنده مسئول: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mail@yahoo.com</a:t>
            </a:r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5FB81E3A-18D4-45AA-A9B1-514518D62B7D}"/>
              </a:ext>
            </a:extLst>
          </p:cNvPr>
          <p:cNvSpPr txBox="1">
            <a:spLocks/>
          </p:cNvSpPr>
          <p:nvPr/>
        </p:nvSpPr>
        <p:spPr>
          <a:xfrm>
            <a:off x="619366" y="5058262"/>
            <a:ext cx="22598546" cy="5486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innerShdw blurRad="114300">
              <a:schemeClr val="tx1"/>
            </a:innerShdw>
          </a:effectLst>
        </p:spPr>
        <p:txBody>
          <a:bodyPr vert="horz" lIns="91440" tIns="45720" rIns="91440" bIns="45720" rtlCol="0">
            <a:normAutofit/>
          </a:bodyPr>
          <a:lstStyle>
            <a:lvl1pPr marL="815965" indent="-815965" algn="l" defTabSz="3263859" rtl="0" eaLnBrk="1" latinLnBrk="0" hangingPunct="1">
              <a:lnSpc>
                <a:spcPct val="90000"/>
              </a:lnSpc>
              <a:spcBef>
                <a:spcPts val="3569"/>
              </a:spcBef>
              <a:buFont typeface="Arial" panose="020B0604020202020204" pitchFamily="34" charset="0"/>
              <a:buChar char="•"/>
              <a:defRPr sz="9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47895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85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79824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71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11754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43684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975613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543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239473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871402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buFont typeface="Arial" panose="020B0604020202020204" pitchFamily="34" charset="0"/>
              <a:buNone/>
            </a:pPr>
            <a:r>
              <a:rPr lang="fa-IR" sz="3600" dirty="0">
                <a:cs typeface="B Titr" panose="00000700000000000000" pitchFamily="2" charset="-78"/>
              </a:rPr>
              <a:t>روش کار:</a:t>
            </a:r>
            <a:r>
              <a:rPr lang="fa-IR" sz="3600" dirty="0">
                <a:cs typeface="B Nazanin" panose="00000400000000000000" pitchFamily="2" charset="-78"/>
              </a:rPr>
              <a:t> متن روش کار</a:t>
            </a:r>
            <a:endParaRPr lang="en-US" sz="3600" dirty="0">
              <a:cs typeface="B Nazanin" panose="00000400000000000000" pitchFamily="2" charset="-78"/>
            </a:endParaRPr>
          </a:p>
        </p:txBody>
      </p:sp>
      <p:sp>
        <p:nvSpPr>
          <p:cNvPr id="27" name="Content Placeholder 4">
            <a:extLst>
              <a:ext uri="{FF2B5EF4-FFF2-40B4-BE49-F238E27FC236}">
                <a16:creationId xmlns:a16="http://schemas.microsoft.com/office/drawing/2014/main" id="{2E854BF4-8B15-4855-BB02-E5D6E69DC40E}"/>
              </a:ext>
            </a:extLst>
          </p:cNvPr>
          <p:cNvSpPr txBox="1">
            <a:spLocks/>
          </p:cNvSpPr>
          <p:nvPr/>
        </p:nvSpPr>
        <p:spPr>
          <a:xfrm>
            <a:off x="555119" y="10945907"/>
            <a:ext cx="22598546" cy="5486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innerShdw blurRad="114300">
              <a:schemeClr val="tx1"/>
            </a:innerShdw>
          </a:effectLst>
        </p:spPr>
        <p:txBody>
          <a:bodyPr vert="horz" lIns="91440" tIns="45720" rIns="91440" bIns="45720" rtlCol="0">
            <a:normAutofit/>
          </a:bodyPr>
          <a:lstStyle>
            <a:lvl1pPr marL="815965" indent="-815965" algn="l" defTabSz="3263859" rtl="0" eaLnBrk="1" latinLnBrk="0" hangingPunct="1">
              <a:lnSpc>
                <a:spcPct val="90000"/>
              </a:lnSpc>
              <a:spcBef>
                <a:spcPts val="3569"/>
              </a:spcBef>
              <a:buFont typeface="Arial" panose="020B0604020202020204" pitchFamily="34" charset="0"/>
              <a:buChar char="•"/>
              <a:defRPr sz="9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47895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85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79824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71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11754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43684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975613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543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239473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871402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buFont typeface="Arial" panose="020B0604020202020204" pitchFamily="34" charset="0"/>
              <a:buNone/>
            </a:pPr>
            <a:r>
              <a:rPr lang="fa-IR" sz="3600" dirty="0">
                <a:cs typeface="B Titr" panose="00000700000000000000" pitchFamily="2" charset="-78"/>
              </a:rPr>
              <a:t>بحث و نتیجه گیری: </a:t>
            </a:r>
            <a:r>
              <a:rPr lang="fa-IR" sz="3600" dirty="0">
                <a:cs typeface="B Nazanin" panose="00000400000000000000" pitchFamily="2" charset="-78"/>
              </a:rPr>
              <a:t>متن</a:t>
            </a:r>
            <a:r>
              <a:rPr lang="fa-IR" sz="3600" dirty="0">
                <a:cs typeface="B Titr" panose="00000700000000000000" pitchFamily="2" charset="-78"/>
              </a:rPr>
              <a:t> </a:t>
            </a:r>
            <a:r>
              <a:rPr lang="fa-IR" sz="3600" dirty="0">
                <a:cs typeface="B Nazanin" panose="00000400000000000000" pitchFamily="2" charset="-78"/>
              </a:rPr>
              <a:t>بحث و نتیجه گیری</a:t>
            </a:r>
            <a:endParaRPr lang="en-US" sz="3600" dirty="0">
              <a:cs typeface="B Nazanin" panose="00000400000000000000" pitchFamily="2" charset="-78"/>
            </a:endParaRPr>
          </a:p>
        </p:txBody>
      </p:sp>
      <p:sp>
        <p:nvSpPr>
          <p:cNvPr id="28" name="Content Placeholder 4">
            <a:extLst>
              <a:ext uri="{FF2B5EF4-FFF2-40B4-BE49-F238E27FC236}">
                <a16:creationId xmlns:a16="http://schemas.microsoft.com/office/drawing/2014/main" id="{8B1DAE9F-1783-4580-97FD-E21434CF9753}"/>
              </a:ext>
            </a:extLst>
          </p:cNvPr>
          <p:cNvSpPr txBox="1">
            <a:spLocks/>
          </p:cNvSpPr>
          <p:nvPr/>
        </p:nvSpPr>
        <p:spPr>
          <a:xfrm>
            <a:off x="23496003" y="10945907"/>
            <a:ext cx="22598546" cy="5486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innerShdw blurRad="114300">
              <a:schemeClr val="tx1"/>
            </a:innerShdw>
          </a:effectLst>
        </p:spPr>
        <p:txBody>
          <a:bodyPr vert="horz" lIns="91440" tIns="45720" rIns="91440" bIns="45720" rtlCol="0">
            <a:normAutofit/>
          </a:bodyPr>
          <a:lstStyle>
            <a:lvl1pPr marL="815965" indent="-815965" algn="l" defTabSz="3263859" rtl="0" eaLnBrk="1" latinLnBrk="0" hangingPunct="1">
              <a:lnSpc>
                <a:spcPct val="90000"/>
              </a:lnSpc>
              <a:spcBef>
                <a:spcPts val="3569"/>
              </a:spcBef>
              <a:buFont typeface="Arial" panose="020B0604020202020204" pitchFamily="34" charset="0"/>
              <a:buChar char="•"/>
              <a:defRPr sz="9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47895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85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79824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71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11754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43684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975613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543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239473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871402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buFont typeface="Arial" panose="020B0604020202020204" pitchFamily="34" charset="0"/>
              <a:buNone/>
            </a:pPr>
            <a:r>
              <a:rPr lang="fa-IR" sz="3600" dirty="0">
                <a:cs typeface="B Titr" panose="00000700000000000000" pitchFamily="2" charset="-78"/>
              </a:rPr>
              <a:t>نتایج: </a:t>
            </a:r>
            <a:r>
              <a:rPr lang="fa-IR" sz="3600" dirty="0">
                <a:cs typeface="B Nazanin" panose="00000400000000000000" pitchFamily="2" charset="-78"/>
              </a:rPr>
              <a:t>متن</a:t>
            </a:r>
            <a:r>
              <a:rPr lang="fa-IR" sz="3600" dirty="0">
                <a:cs typeface="B Titr" panose="00000700000000000000" pitchFamily="2" charset="-78"/>
              </a:rPr>
              <a:t> </a:t>
            </a:r>
            <a:r>
              <a:rPr lang="fa-IR" sz="3600" dirty="0">
                <a:cs typeface="B Nazanin" panose="00000400000000000000" pitchFamily="2" charset="-78"/>
              </a:rPr>
              <a:t>نتایج</a:t>
            </a:r>
            <a:endParaRPr lang="en-US" sz="3600" dirty="0">
              <a:cs typeface="B Nazanin" panose="00000400000000000000" pitchFamily="2" charset="-78"/>
            </a:endParaRP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DBE27CD5-0F91-41B1-A607-17D6D5109BE5}"/>
              </a:ext>
            </a:extLst>
          </p:cNvPr>
          <p:cNvSpPr txBox="1">
            <a:spLocks/>
          </p:cNvSpPr>
          <p:nvPr/>
        </p:nvSpPr>
        <p:spPr>
          <a:xfrm>
            <a:off x="619366" y="16833547"/>
            <a:ext cx="45475184" cy="35238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>
            <a:normAutofit/>
          </a:bodyPr>
          <a:lstStyle>
            <a:lvl1pPr marL="815965" indent="-815965" algn="l" defTabSz="3263859" rtl="0" eaLnBrk="1" latinLnBrk="0" hangingPunct="1">
              <a:lnSpc>
                <a:spcPct val="90000"/>
              </a:lnSpc>
              <a:spcBef>
                <a:spcPts val="3569"/>
              </a:spcBef>
              <a:buFont typeface="Arial" panose="020B0604020202020204" pitchFamily="34" charset="0"/>
              <a:buChar char="•"/>
              <a:defRPr sz="9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47895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85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79824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71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11754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43684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975613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543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239473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871402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buFont typeface="Arial" panose="020B0604020202020204" pitchFamily="34" charset="0"/>
              <a:buNone/>
            </a:pPr>
            <a:r>
              <a:rPr lang="fa-IR" sz="3600" dirty="0">
                <a:cs typeface="B Titr" panose="00000700000000000000" pitchFamily="2" charset="-78"/>
              </a:rPr>
              <a:t>پیام پوستر: </a:t>
            </a:r>
            <a:r>
              <a:rPr lang="fa-IR" sz="3600" dirty="0">
                <a:cs typeface="B Nazanin" panose="00000400000000000000" pitchFamily="2" charset="-78"/>
              </a:rPr>
              <a:t>متن</a:t>
            </a:r>
            <a:r>
              <a:rPr lang="fa-IR" sz="3600" dirty="0">
                <a:cs typeface="B Titr" panose="00000700000000000000" pitchFamily="2" charset="-78"/>
              </a:rPr>
              <a:t> </a:t>
            </a:r>
            <a:r>
              <a:rPr lang="fa-IR" sz="3600" dirty="0">
                <a:cs typeface="B Nazanin" panose="00000400000000000000" pitchFamily="2" charset="-78"/>
              </a:rPr>
              <a:t>پیام پوستر</a:t>
            </a:r>
            <a:endParaRPr lang="en-US" sz="3600" dirty="0">
              <a:cs typeface="B Nazanin" panose="00000400000000000000" pitchFamily="2" charset="-78"/>
            </a:endParaRP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E6F0A45E-A535-4ECA-93BA-28E898B9EF7D}"/>
              </a:ext>
            </a:extLst>
          </p:cNvPr>
          <p:cNvSpPr txBox="1">
            <a:spLocks/>
          </p:cNvSpPr>
          <p:nvPr/>
        </p:nvSpPr>
        <p:spPr>
          <a:xfrm>
            <a:off x="619365" y="20770654"/>
            <a:ext cx="45475184" cy="20672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innerShdw blurRad="114300">
              <a:schemeClr val="tx1"/>
            </a:innerShdw>
          </a:effectLst>
        </p:spPr>
        <p:txBody>
          <a:bodyPr vert="horz" lIns="91440" tIns="45720" rIns="91440" bIns="45720" rtlCol="0">
            <a:normAutofit/>
          </a:bodyPr>
          <a:lstStyle>
            <a:lvl1pPr marL="815965" indent="-815965" algn="l" defTabSz="3263859" rtl="0" eaLnBrk="1" latinLnBrk="0" hangingPunct="1">
              <a:lnSpc>
                <a:spcPct val="90000"/>
              </a:lnSpc>
              <a:spcBef>
                <a:spcPts val="3569"/>
              </a:spcBef>
              <a:buFont typeface="Arial" panose="020B0604020202020204" pitchFamily="34" charset="0"/>
              <a:buChar char="•"/>
              <a:defRPr sz="9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47895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85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79824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71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11754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43684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975613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543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239473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871402" indent="-815965" algn="l" defTabSz="3263859" rtl="0" eaLnBrk="1" latinLnBrk="0" hangingPunct="1">
              <a:lnSpc>
                <a:spcPct val="90000"/>
              </a:lnSpc>
              <a:spcBef>
                <a:spcPts val="1785"/>
              </a:spcBef>
              <a:buFont typeface="Arial" panose="020B0604020202020204" pitchFamily="34" charset="0"/>
              <a:buChar char="•"/>
              <a:defRPr sz="6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buFont typeface="Arial" panose="020B0604020202020204" pitchFamily="34" charset="0"/>
              <a:buNone/>
            </a:pPr>
            <a:r>
              <a:rPr lang="fa-IR" sz="2000" dirty="0">
                <a:cs typeface="B Nazanin" panose="00000400000000000000" pitchFamily="2" charset="-78"/>
              </a:rPr>
              <a:t>منابع:</a:t>
            </a:r>
            <a:endParaRPr lang="en-US" sz="20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07492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</TotalTime>
  <Words>60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 Titr </vt:lpstr>
      <vt:lpstr>Calibri</vt:lpstr>
      <vt:lpstr>Calibri Light</vt:lpstr>
      <vt:lpstr>Times New Roman</vt:lpstr>
      <vt:lpstr>Office Theme</vt:lpstr>
      <vt:lpstr>عنوان مقاله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مقاله</dc:title>
  <dc:creator>user</dc:creator>
  <cp:lastModifiedBy>user</cp:lastModifiedBy>
  <cp:revision>7</cp:revision>
  <cp:lastPrinted>2024-02-04T08:30:42Z</cp:lastPrinted>
  <dcterms:created xsi:type="dcterms:W3CDTF">2024-02-04T07:43:48Z</dcterms:created>
  <dcterms:modified xsi:type="dcterms:W3CDTF">2024-02-04T08:50:58Z</dcterms:modified>
</cp:coreProperties>
</file>